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8" d="100"/>
          <a:sy n="88" d="100"/>
        </p:scale>
        <p:origin x="-876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CCE31-A11C-450A-9585-41EB59B0758C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B182-6BEC-4FA7-B9DA-92D69D4297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916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CCE31-A11C-450A-9585-41EB59B0758C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B182-6BEC-4FA7-B9DA-92D69D4297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154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CCE31-A11C-450A-9585-41EB59B0758C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B182-6BEC-4FA7-B9DA-92D69D4297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662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CCE31-A11C-450A-9585-41EB59B0758C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B182-6BEC-4FA7-B9DA-92D69D4297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780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CCE31-A11C-450A-9585-41EB59B0758C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B182-6BEC-4FA7-B9DA-92D69D4297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911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CCE31-A11C-450A-9585-41EB59B0758C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B182-6BEC-4FA7-B9DA-92D69D4297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963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CCE31-A11C-450A-9585-41EB59B0758C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B182-6BEC-4FA7-B9DA-92D69D4297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946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CCE31-A11C-450A-9585-41EB59B0758C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B182-6BEC-4FA7-B9DA-92D69D4297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66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CCE31-A11C-450A-9585-41EB59B0758C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B182-6BEC-4FA7-B9DA-92D69D4297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338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CCE31-A11C-450A-9585-41EB59B0758C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B182-6BEC-4FA7-B9DA-92D69D4297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157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CCE31-A11C-450A-9585-41EB59B0758C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B182-6BEC-4FA7-B9DA-92D69D4297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513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CCE31-A11C-450A-9585-41EB59B0758C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2B182-6BEC-4FA7-B9DA-92D69D4297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634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300328"/>
          </a:xfrm>
        </p:spPr>
        <p:txBody>
          <a:bodyPr>
            <a:noAutofit/>
          </a:bodyPr>
          <a:lstStyle/>
          <a:p>
            <a:pPr algn="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Приложение к постановлению администрации 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муниципального образования Воловский район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лист 1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Схемы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размещения мест(площадок) накопления ТКО на территории МО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р.п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 Волово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1" y="5085184"/>
            <a:ext cx="7920879" cy="432048"/>
          </a:xfrm>
        </p:spPr>
        <p:txBody>
          <a:bodyPr>
            <a:noAutofit/>
          </a:bodyPr>
          <a:lstStyle/>
          <a:p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Волово: </a:t>
            </a:r>
          </a:p>
          <a:p>
            <a:pPr algn="just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ул. Западная, д.34 – 1 контейнер; ул. Октябрьская (водонапорная башня) - 1  контейнер; ул. Дзержинского, д.1 - 1 контейнер; ул. Железнодорожная, д. 44 - 1 контейнер; ул. Железнодорожная, д.12 - 1 контейнер; ул. Железнодорожная, д. 1 - 1 контейнер ; ул. Железнодорожная, д. 5в - 2 контейнер; пер. Садовый - 1 контейнер; ул. 30 лет Победы – 1 контейнер; ул. Ленина, д. 46 а – 1 контейнер, ул. Ленина, д. 48 а – 1 контейнер;  ул. Ленина, д.73 – 4 контейнера; пер. Почтовый – 1 контейнер; ул. Зеленый бульвар, д. 1 – 3 контейнера; ул. Механическая (севернее дома №2) – 2 контейнера;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Gkh-3\Desktop\Люда\2019\Распоряжения\2019\схемы\Схема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858260"/>
            <a:ext cx="7488832" cy="3938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51620" y="1978060"/>
            <a:ext cx="45719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4224373"/>
            <a:ext cx="45719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222025" y="1700808"/>
            <a:ext cx="45719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051720" y="3212976"/>
            <a:ext cx="45719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059832" y="4077072"/>
            <a:ext cx="45719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347864" y="2756937"/>
            <a:ext cx="45719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613036" y="2311276"/>
            <a:ext cx="45719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220071" y="980728"/>
            <a:ext cx="45719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436096" y="1746527"/>
            <a:ext cx="45719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995936" y="3982204"/>
            <a:ext cx="158491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412997" y="3644755"/>
            <a:ext cx="91916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 rot="2567941">
            <a:off x="6313998" y="4029959"/>
            <a:ext cx="158491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004048" y="2132856"/>
            <a:ext cx="45719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148064" y="1268760"/>
            <a:ext cx="45719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012160" y="4237517"/>
            <a:ext cx="79245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94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8136904" cy="216024"/>
          </a:xfrm>
        </p:spPr>
        <p:txBody>
          <a:bodyPr>
            <a:noAutofit/>
          </a:bodyPr>
          <a:lstStyle/>
          <a:p>
            <a:pPr algn="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Приложение к постановлению администрации 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муниципального образования Воловский район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лист 2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Схемы размещения мест(площадок) накопления ТКО на территории МО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р.п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Волово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3598" y="6021288"/>
            <a:ext cx="8496448" cy="729936"/>
          </a:xfrm>
        </p:spPr>
        <p:txBody>
          <a:bodyPr>
            <a:normAutofit fontScale="47500" lnSpcReduction="20000"/>
          </a:bodyPr>
          <a:lstStyle/>
          <a:p>
            <a:r>
              <a:rPr lang="ru-RU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п. Волово: </a:t>
            </a:r>
          </a:p>
          <a:p>
            <a:pPr algn="just"/>
            <a:r>
              <a:rPr lang="ru-RU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ул. </a:t>
            </a:r>
            <a:r>
              <a:rPr lang="ru-RU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 лет Победы д.49 </a:t>
            </a:r>
            <a:r>
              <a:rPr lang="ru-RU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1 контейнер; ул. </a:t>
            </a:r>
            <a:r>
              <a:rPr lang="ru-RU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Александрова д. 31 </a:t>
            </a:r>
            <a:r>
              <a:rPr lang="ru-RU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 </a:t>
            </a:r>
            <a:r>
              <a:rPr lang="ru-RU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контейнер; ул. </a:t>
            </a:r>
            <a:r>
              <a:rPr lang="ru-RU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Александрова д.35 </a:t>
            </a:r>
            <a:r>
              <a:rPr lang="ru-RU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- 1 контейнер; ул. </a:t>
            </a:r>
            <a:r>
              <a:rPr lang="ru-RU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Дорожная </a:t>
            </a:r>
            <a:r>
              <a:rPr lang="ru-RU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д. </a:t>
            </a:r>
            <a:r>
              <a:rPr lang="ru-RU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- 1</a:t>
            </a:r>
            <a:r>
              <a:rPr lang="ru-RU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контейнер; ул. </a:t>
            </a:r>
            <a:r>
              <a:rPr lang="ru-RU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Зеленый бульвар  д.18 </a:t>
            </a:r>
            <a:r>
              <a:rPr lang="ru-RU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- 1 контейнер; ул. </a:t>
            </a:r>
            <a:r>
              <a:rPr lang="ru-RU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Зеленый бульвар </a:t>
            </a:r>
            <a:r>
              <a:rPr lang="ru-RU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д. </a:t>
            </a:r>
            <a:r>
              <a:rPr lang="ru-RU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23 </a:t>
            </a:r>
            <a:r>
              <a:rPr lang="ru-RU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- 1 контейнер ; ул. </a:t>
            </a:r>
            <a:r>
              <a:rPr lang="ru-RU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Рождественская  </a:t>
            </a:r>
            <a:r>
              <a:rPr lang="ru-RU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контейнер; ул</a:t>
            </a:r>
            <a:r>
              <a:rPr lang="ru-RU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5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Хрунова</a:t>
            </a:r>
            <a:r>
              <a:rPr lang="ru-RU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д. </a:t>
            </a:r>
            <a:r>
              <a:rPr lang="ru-RU" sz="2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46 </a:t>
            </a:r>
            <a:r>
              <a:rPr lang="ru-RU" sz="2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1 контейнер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ул. </a:t>
            </a:r>
            <a:r>
              <a:rPr lang="ru-RU" sz="2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Хрунова</a:t>
            </a: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д.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37 </a:t>
            </a: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контейнера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80728"/>
            <a:ext cx="8496448" cy="4884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799246" y="2356486"/>
            <a:ext cx="153077" cy="15922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44956" y="4293096"/>
            <a:ext cx="76539" cy="15922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43333" y="4213481"/>
            <a:ext cx="76539" cy="15922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flipV="1">
            <a:off x="3347864" y="5733256"/>
            <a:ext cx="202636" cy="7278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95798" y="2924943"/>
            <a:ext cx="76539" cy="15922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372200" y="3212976"/>
            <a:ext cx="202636" cy="7278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 flipV="1">
            <a:off x="605136" y="4539950"/>
            <a:ext cx="202636" cy="7278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 flipV="1">
            <a:off x="8244408" y="1628800"/>
            <a:ext cx="202636" cy="7278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5292993" y="3933056"/>
            <a:ext cx="202636" cy="7278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188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290463"/>
          </a:xfrm>
        </p:spPr>
        <p:txBody>
          <a:bodyPr>
            <a:noAutofit/>
          </a:bodyPr>
          <a:lstStyle/>
          <a:p>
            <a:pPr algn="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Приложение к постановлению администрации 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муниципального образования Воловский район</a:t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лист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Схемы размещения мест(площадок) накопления ТКО на территории МО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р.п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Волово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2597" y="6093296"/>
            <a:ext cx="8019751" cy="288032"/>
          </a:xfrm>
        </p:spPr>
        <p:txBody>
          <a:bodyPr>
            <a:normAutofit fontScale="25000" lnSpcReduction="20000"/>
          </a:bodyPr>
          <a:lstStyle/>
          <a:p>
            <a:r>
              <a:rPr lang="ru-RU" sz="4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п. Волово: </a:t>
            </a:r>
          </a:p>
          <a:p>
            <a:pPr algn="just"/>
            <a:r>
              <a:rPr lang="ru-RU" sz="4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ул. 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Слепцова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д.2 а </a:t>
            </a:r>
            <a:r>
              <a:rPr lang="ru-RU" sz="4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1 контейнер; ул. 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Сентемова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д. 1а </a:t>
            </a:r>
            <a:r>
              <a:rPr lang="ru-RU" sz="4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 </a:t>
            </a:r>
            <a:r>
              <a:rPr lang="ru-RU" sz="4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контейнер; ул. 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Ленина д. 1 </a:t>
            </a:r>
            <a:r>
              <a:rPr lang="ru-RU" sz="4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- 1 контейнер; ул. 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Комсомольская д.1 </a:t>
            </a:r>
            <a:r>
              <a:rPr lang="ru-RU" sz="4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- 1 контейнер; ул. 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Комсомольская д.18 </a:t>
            </a:r>
            <a:r>
              <a:rPr lang="ru-RU" sz="4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- 1 контейнер; ул. 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Советская д</a:t>
            </a:r>
            <a:r>
              <a:rPr lang="ru-RU" sz="4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4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- 1 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контейнер; ул. Новая д. 1 – 1 контейнер; ул. </a:t>
            </a:r>
            <a:r>
              <a:rPr lang="ru-RU" sz="4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Слепцова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д.18 – 1 контейнер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052" name="Picture 4" descr="C:\Users\Gkh-3\Desktop\Безымя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461" y="716355"/>
            <a:ext cx="6840760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59832" y="836712"/>
            <a:ext cx="144016" cy="914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779912" y="1772816"/>
            <a:ext cx="144016" cy="11772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380312" y="3745073"/>
            <a:ext cx="144016" cy="914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047119" y="4656971"/>
            <a:ext cx="144016" cy="11772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004048" y="1812150"/>
            <a:ext cx="144016" cy="11772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364088" y="4816042"/>
            <a:ext cx="144016" cy="11772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652120" y="5098328"/>
            <a:ext cx="144016" cy="11772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979712" y="3777647"/>
            <a:ext cx="144016" cy="11772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442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8640"/>
            <a:ext cx="7772400" cy="506487"/>
          </a:xfrm>
        </p:spPr>
        <p:txBody>
          <a:bodyPr>
            <a:normAutofit fontScale="90000"/>
          </a:bodyPr>
          <a:lstStyle/>
          <a:p>
            <a:pPr algn="r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Приложение к постановлению администрации 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муниципального образования Воловский район</a:t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лист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Схемы размещения мест(площадок) накопления ТКО на территории МО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р.п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. Волово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5877272"/>
            <a:ext cx="7560840" cy="481608"/>
          </a:xfrm>
        </p:spPr>
        <p:txBody>
          <a:bodyPr>
            <a:normAutofit fontScale="25000" lnSpcReduction="20000"/>
          </a:bodyPr>
          <a:lstStyle/>
          <a:p>
            <a:r>
              <a:rPr lang="ru-RU" sz="4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п. Волово: </a:t>
            </a:r>
          </a:p>
          <a:p>
            <a:pPr algn="just"/>
            <a:r>
              <a:rPr lang="ru-RU" sz="4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ул. 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Александрова </a:t>
            </a:r>
            <a:r>
              <a:rPr lang="ru-RU" sz="4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д.2 а – 1 контейнер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4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ул. Ленина д. 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79 </a:t>
            </a:r>
            <a:r>
              <a:rPr lang="ru-RU" sz="4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контейнер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836712"/>
            <a:ext cx="6984776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563888" y="2996952"/>
            <a:ext cx="228600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121814" y="4703271"/>
            <a:ext cx="57150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7041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359</Words>
  <Application>Microsoft Office PowerPoint</Application>
  <PresentationFormat>Экран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Приложение к постановлению администрации  муниципального образования Воловский район лист 1 Схемы размещения мест(площадок) накопления ТКО на территории МО р.п. Волово </vt:lpstr>
      <vt:lpstr>Приложение к постановлению администрации  муниципального образования Воловский район лист 2 Схемы размещения мест(площадок) накопления ТКО на территории МО р.п. Волово </vt:lpstr>
      <vt:lpstr>Приложение к постановлению администрации  муниципального образования Воловский район лист 3 Схемы размещения мест(площадок) накопления ТКО на территории МО р.п. Волово </vt:lpstr>
      <vt:lpstr>Приложение к постановлению администрации  муниципального образования Воловский район лист 4 Схемы размещения мест(площадок) накопления ТКО на территории МО р.п. Волово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Gkh-3</dc:creator>
  <cp:lastModifiedBy>Gkh-3</cp:lastModifiedBy>
  <cp:revision>16</cp:revision>
  <dcterms:created xsi:type="dcterms:W3CDTF">2019-04-23T13:41:58Z</dcterms:created>
  <dcterms:modified xsi:type="dcterms:W3CDTF">2019-05-22T12:23:50Z</dcterms:modified>
</cp:coreProperties>
</file>